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33" r:id="rId7"/>
    <p:sldId id="334" r:id="rId8"/>
    <p:sldId id="335" r:id="rId9"/>
    <p:sldId id="336" r:id="rId10"/>
    <p:sldId id="337" r:id="rId11"/>
    <p:sldId id="338" r:id="rId12"/>
    <p:sldId id="339" r:id="rId13"/>
    <p:sldId id="32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69" d="100"/>
          <a:sy n="69" d="100"/>
        </p:scale>
        <p:origin x="1278"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324535"/>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SPORTS  PSYCHOLOGY</a:t>
            </a:r>
          </a:p>
          <a:p>
            <a:pPr algn="ctr"/>
            <a:endParaRPr lang="en-US" sz="3600" b="1" dirty="0">
              <a:solidFill>
                <a:srgbClr val="FF0000"/>
              </a:solidFill>
            </a:endParaRPr>
          </a:p>
          <a:p>
            <a:pPr algn="ctr"/>
            <a:r>
              <a:rPr lang="en-US" sz="4800" b="1" dirty="0">
                <a:solidFill>
                  <a:srgbClr val="002060"/>
                </a:solidFill>
              </a:rPr>
              <a:t>COURSE CODE: PED202TH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609600" y="1676400"/>
            <a:ext cx="7772400" cy="1569660"/>
          </a:xfrm>
          <a:prstGeom prst="rect">
            <a:avLst/>
          </a:prstGeom>
        </p:spPr>
        <p:txBody>
          <a:bodyPr wrap="square">
            <a:spAutoFit/>
          </a:bodyPr>
          <a:lstStyle/>
          <a:p>
            <a:pPr algn="ctr"/>
            <a:r>
              <a:rPr lang="en-US" sz="9600" b="1" dirty="0">
                <a:solidFill>
                  <a:srgbClr val="FF0000"/>
                </a:solidFill>
              </a:rPr>
              <a:t>PSYCHOLOGY</a:t>
            </a:r>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a:t>PSYCHOLOGY</a:t>
            </a:r>
          </a:p>
          <a:p>
            <a:r>
              <a:rPr lang="en-US" b="1" dirty="0"/>
              <a:t>SPORTS PSYCHOLOGY</a:t>
            </a:r>
          </a:p>
          <a:p>
            <a:r>
              <a:rPr lang="en-US" b="1" dirty="0"/>
              <a:t>IMPORTANCE OF SPORTS PSYCHOLOGY</a:t>
            </a:r>
          </a:p>
          <a:p>
            <a:r>
              <a:rPr lang="en-US" b="1"/>
              <a:t>GOAL OF SPORTS PSYCHOLOGY</a:t>
            </a:r>
            <a:endParaRPr lang="en-US" b="1" dirty="0"/>
          </a:p>
          <a:p>
            <a:endParaRPr lang="en-US" b="1" dirty="0"/>
          </a:p>
          <a:p>
            <a:endParaRPr lang="en-US" b="1" dirty="0"/>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1173162"/>
          </a:xfrm>
        </p:spPr>
        <p:style>
          <a:lnRef idx="0">
            <a:schemeClr val="accent1"/>
          </a:lnRef>
          <a:fillRef idx="3">
            <a:schemeClr val="accent1"/>
          </a:fillRef>
          <a:effectRef idx="3">
            <a:schemeClr val="accent1"/>
          </a:effectRef>
          <a:fontRef idx="minor">
            <a:schemeClr val="lt1"/>
          </a:fontRef>
        </p:style>
        <p:txBody>
          <a:bodyPr>
            <a:normAutofit/>
          </a:bodyPr>
          <a:lstStyle/>
          <a:p>
            <a:r>
              <a:rPr lang="en-US" b="1" dirty="0"/>
              <a:t>PSYCHOLOGY </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828800"/>
            <a:ext cx="8229600" cy="4572000"/>
          </a:xfrm>
        </p:spPr>
        <p:txBody>
          <a:bodyPr>
            <a:normAutofit fontScale="85000" lnSpcReduction="20000"/>
          </a:bodyPr>
          <a:lstStyle/>
          <a:p>
            <a:r>
              <a:rPr lang="en-US" dirty="0"/>
              <a:t>According to the American Psychological Association, “The scientific study of the behavior of individuals and their mental processes.”</a:t>
            </a:r>
          </a:p>
          <a:p>
            <a:r>
              <a:rPr lang="en-US" dirty="0"/>
              <a:t>William McDougall (psychologist) defines, ” Psychology is a science which aims to give us better understanding and control of the behavior of the organism as a whole.”</a:t>
            </a:r>
          </a:p>
          <a:p>
            <a:r>
              <a:rPr lang="en-US" dirty="0"/>
              <a:t>John B. Watson defines, “Psychology is the science of behavior. “N. L. Munn defines, “Psychology is the science and the properly trained psychologist is a scientist or at least a practitioner who uses scientific methods and information resulting from scientific investigations.”</a:t>
            </a:r>
          </a:p>
          <a:p>
            <a:endParaRPr lang="en-US" dirty="0"/>
          </a:p>
        </p:txBody>
      </p:sp>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4581AE-EE92-497A-B4CE-ED1BE2D20F95}"/>
              </a:ext>
            </a:extLst>
          </p:cNvPr>
          <p:cNvSpPr>
            <a:spLocks noGrp="1"/>
          </p:cNvSpPr>
          <p:nvPr>
            <p:ph idx="1"/>
          </p:nvPr>
        </p:nvSpPr>
        <p:spPr>
          <a:xfrm>
            <a:off x="457200" y="762000"/>
            <a:ext cx="8229600" cy="5364163"/>
          </a:xfrm>
        </p:spPr>
        <p:txBody>
          <a:bodyPr>
            <a:normAutofit/>
          </a:bodyPr>
          <a:lstStyle/>
          <a:p>
            <a:r>
              <a:rPr lang="en-US" dirty="0"/>
              <a:t>Feldman defines, “Psychology is the scientific study of behavior and mental processes.it encompasses not just what people do but also their thoughts, emotions, perceptions, reasoning processes, memories, and even the biological activities that maintain bodily functioning. “</a:t>
            </a:r>
          </a:p>
          <a:p>
            <a:r>
              <a:rPr lang="en-US" dirty="0"/>
              <a:t>William James defined, “psychology as the science of mental life, both of its phenomena and their conditions.”</a:t>
            </a:r>
          </a:p>
        </p:txBody>
      </p:sp>
    </p:spTree>
    <p:extLst>
      <p:ext uri="{BB962C8B-B14F-4D97-AF65-F5344CB8AC3E}">
        <p14:creationId xmlns:p14="http://schemas.microsoft.com/office/powerpoint/2010/main" val="3747504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B85C-A0E7-4211-9836-36278699BA3E}"/>
              </a:ext>
            </a:extLst>
          </p:cNvPr>
          <p:cNvSpPr>
            <a:spLocks noGrp="1"/>
          </p:cNvSpPr>
          <p:nvPr>
            <p:ph idx="1"/>
          </p:nvPr>
        </p:nvSpPr>
        <p:spPr>
          <a:xfrm>
            <a:off x="457200" y="609600"/>
            <a:ext cx="8229600" cy="5516563"/>
          </a:xfrm>
        </p:spPr>
        <p:txBody>
          <a:bodyPr/>
          <a:lstStyle/>
          <a:p>
            <a:pPr marL="0" indent="0">
              <a:buNone/>
            </a:pPr>
            <a:r>
              <a:rPr lang="en-US" dirty="0"/>
              <a:t>1 : The science of mind and behavior. </a:t>
            </a:r>
          </a:p>
          <a:p>
            <a:pPr marL="512763" indent="-512763">
              <a:buAutoNum type="arabicPlain" startAt="2"/>
            </a:pPr>
            <a:r>
              <a:rPr lang="en-US" dirty="0"/>
              <a:t>a : The mental or behavioral characteristics of     </a:t>
            </a:r>
          </a:p>
          <a:p>
            <a:pPr marL="0" indent="0">
              <a:buNone/>
            </a:pPr>
            <a:r>
              <a:rPr lang="en-US" dirty="0"/>
              <a:t>           an individual or group. </a:t>
            </a:r>
          </a:p>
          <a:p>
            <a:pPr marL="0" indent="0">
              <a:buNone/>
            </a:pPr>
            <a:r>
              <a:rPr lang="en-US" dirty="0"/>
              <a:t>      b : The study of mind and behavior in  </a:t>
            </a:r>
          </a:p>
          <a:p>
            <a:pPr marL="0" indent="0">
              <a:buNone/>
            </a:pPr>
            <a:r>
              <a:rPr lang="en-US" dirty="0"/>
              <a:t>            relation to a particular field of knowledge </a:t>
            </a:r>
          </a:p>
          <a:p>
            <a:pPr marL="0" indent="0">
              <a:buNone/>
            </a:pPr>
            <a:r>
              <a:rPr lang="en-US" dirty="0"/>
              <a:t>            or activity. </a:t>
            </a:r>
          </a:p>
          <a:p>
            <a:pPr marL="0" indent="0">
              <a:buNone/>
            </a:pPr>
            <a:r>
              <a:rPr lang="en-US" dirty="0"/>
              <a:t>3 : A theory or system of psychology Freudian </a:t>
            </a:r>
          </a:p>
          <a:p>
            <a:pPr marL="0" indent="0">
              <a:buNone/>
            </a:pPr>
            <a:r>
              <a:rPr lang="en-US" dirty="0"/>
              <a:t>     psychology the psychology of Jung.</a:t>
            </a:r>
          </a:p>
        </p:txBody>
      </p:sp>
    </p:spTree>
    <p:extLst>
      <p:ext uri="{BB962C8B-B14F-4D97-AF65-F5344CB8AC3E}">
        <p14:creationId xmlns:p14="http://schemas.microsoft.com/office/powerpoint/2010/main" val="3013598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65390-9B95-4B20-9EF4-D62D8347DEAA}"/>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b="1" dirty="0"/>
              <a:t>SPORTS PSYCHOLOGY</a:t>
            </a:r>
          </a:p>
        </p:txBody>
      </p:sp>
      <p:sp>
        <p:nvSpPr>
          <p:cNvPr id="3" name="Content Placeholder 2">
            <a:extLst>
              <a:ext uri="{FF2B5EF4-FFF2-40B4-BE49-F238E27FC236}">
                <a16:creationId xmlns:a16="http://schemas.microsoft.com/office/drawing/2014/main" id="{94062179-23F8-493B-B8A3-DFB576FB262B}"/>
              </a:ext>
            </a:extLst>
          </p:cNvPr>
          <p:cNvSpPr>
            <a:spLocks noGrp="1"/>
          </p:cNvSpPr>
          <p:nvPr>
            <p:ph idx="1"/>
          </p:nvPr>
        </p:nvSpPr>
        <p:spPr/>
        <p:txBody>
          <a:bodyPr>
            <a:normAutofit lnSpcReduction="10000"/>
          </a:bodyPr>
          <a:lstStyle/>
          <a:p>
            <a:r>
              <a:rPr lang="en-US" dirty="0"/>
              <a:t>Sports psychology is the study of how psychological factors influence sports, athletic performance, exercise, and physical activity. </a:t>
            </a:r>
          </a:p>
          <a:p>
            <a:r>
              <a:rPr lang="en-US" dirty="0"/>
              <a:t>Sports psychologists investigate how participating in sports can improve health and well-being. </a:t>
            </a:r>
          </a:p>
          <a:p>
            <a:r>
              <a:rPr lang="en-US" dirty="0"/>
              <a:t>They also help athletes utilize psychology to improve their athletic performance and mental wellness.</a:t>
            </a:r>
          </a:p>
        </p:txBody>
      </p:sp>
    </p:spTree>
    <p:extLst>
      <p:ext uri="{BB962C8B-B14F-4D97-AF65-F5344CB8AC3E}">
        <p14:creationId xmlns:p14="http://schemas.microsoft.com/office/powerpoint/2010/main" val="3047902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93BA3A-A54A-4A7D-BFA4-FF413BFE3EC5}"/>
              </a:ext>
            </a:extLst>
          </p:cNvPr>
          <p:cNvSpPr>
            <a:spLocks noGrp="1"/>
          </p:cNvSpPr>
          <p:nvPr>
            <p:ph idx="1"/>
          </p:nvPr>
        </p:nvSpPr>
        <p:spPr>
          <a:xfrm>
            <a:off x="457200" y="838200"/>
            <a:ext cx="8229600" cy="5287963"/>
          </a:xfrm>
        </p:spPr>
        <p:txBody>
          <a:bodyPr/>
          <a:lstStyle/>
          <a:p>
            <a:r>
              <a:rPr lang="en-US" dirty="0"/>
              <a:t>A sports psychologist doesn't just work with elite and professional athletes either. </a:t>
            </a:r>
          </a:p>
          <a:p>
            <a:r>
              <a:rPr lang="en-US" dirty="0"/>
              <a:t>This type of professional also helps non-athletes and everyday exercisers learn how to enjoy sports and stick to an exercise program. </a:t>
            </a:r>
          </a:p>
          <a:p>
            <a:r>
              <a:rPr lang="en-US" dirty="0"/>
              <a:t>They utilize exercise and athletics to enhance people’s lives and mental well-being.</a:t>
            </a:r>
          </a:p>
        </p:txBody>
      </p:sp>
    </p:spTree>
    <p:extLst>
      <p:ext uri="{BB962C8B-B14F-4D97-AF65-F5344CB8AC3E}">
        <p14:creationId xmlns:p14="http://schemas.microsoft.com/office/powerpoint/2010/main" val="2326280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DC10D-F78E-499D-8BDF-0DD81F74B036}"/>
              </a:ext>
            </a:extLst>
          </p:cNvPr>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en-US" b="1" dirty="0"/>
              <a:t>IMPORTANCE OF SPORTS PSYCHOLOGY</a:t>
            </a:r>
          </a:p>
        </p:txBody>
      </p:sp>
      <p:sp>
        <p:nvSpPr>
          <p:cNvPr id="3" name="Content Placeholder 2">
            <a:extLst>
              <a:ext uri="{FF2B5EF4-FFF2-40B4-BE49-F238E27FC236}">
                <a16:creationId xmlns:a16="http://schemas.microsoft.com/office/drawing/2014/main" id="{D386CFC0-FA5D-406F-B282-DEC6FC1225C3}"/>
              </a:ext>
            </a:extLst>
          </p:cNvPr>
          <p:cNvSpPr>
            <a:spLocks noGrp="1"/>
          </p:cNvSpPr>
          <p:nvPr>
            <p:ph idx="1"/>
          </p:nvPr>
        </p:nvSpPr>
        <p:spPr>
          <a:xfrm>
            <a:off x="304800" y="1600200"/>
            <a:ext cx="8610600" cy="4525963"/>
          </a:xfrm>
        </p:spPr>
        <p:txBody>
          <a:bodyPr/>
          <a:lstStyle/>
          <a:p>
            <a:r>
              <a:rPr lang="en-US" dirty="0"/>
              <a:t>Sport psychologists can also help athletes:  Enhance performance. </a:t>
            </a:r>
          </a:p>
          <a:p>
            <a:r>
              <a:rPr lang="en-US" dirty="0"/>
              <a:t>Various mental strategies, such as visualization, self-talk and relaxation techniques, can help athletes overcome obstacles and achieve their full potential.</a:t>
            </a:r>
          </a:p>
          <a:p>
            <a:r>
              <a:rPr lang="en-US" dirty="0"/>
              <a:t> Cope with the pressures of competition.</a:t>
            </a:r>
          </a:p>
        </p:txBody>
      </p:sp>
    </p:spTree>
    <p:extLst>
      <p:ext uri="{BB962C8B-B14F-4D97-AF65-F5344CB8AC3E}">
        <p14:creationId xmlns:p14="http://schemas.microsoft.com/office/powerpoint/2010/main" val="2339464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9F345B-50C0-4F14-859A-7ABCE24BFEE0}"/>
              </a:ext>
            </a:extLst>
          </p:cNvPr>
          <p:cNvSpPr>
            <a:spLocks noGrp="1"/>
          </p:cNvSpPr>
          <p:nvPr>
            <p:ph idx="1"/>
          </p:nvPr>
        </p:nvSpPr>
        <p:spPr>
          <a:xfrm>
            <a:off x="304800" y="304800"/>
            <a:ext cx="8382000" cy="6553200"/>
          </a:xfrm>
        </p:spPr>
        <p:txBody>
          <a:bodyPr>
            <a:normAutofit fontScale="77500" lnSpcReduction="20000"/>
          </a:bodyPr>
          <a:lstStyle/>
          <a:p>
            <a:pPr marL="0" indent="0">
              <a:buNone/>
            </a:pPr>
            <a:r>
              <a:rPr lang="en-US" b="1" dirty="0"/>
              <a:t>Sport psychologists can also help athletes:</a:t>
            </a:r>
          </a:p>
          <a:p>
            <a:r>
              <a:rPr lang="en-US" dirty="0"/>
              <a:t>Enhance performance. Various mental strategies, such as visualization, self-talk and relaxation techniques, can help athletes overcome obstacles and achieve their full potential.</a:t>
            </a:r>
          </a:p>
          <a:p>
            <a:r>
              <a:rPr lang="en-US" dirty="0"/>
              <a:t>Cope with the pressures of competition. Sport psychologists can help athletes at all levels deal with pressure from parents, coaches, or even their own expectations.</a:t>
            </a:r>
          </a:p>
          <a:p>
            <a:r>
              <a:rPr lang="en-US" dirty="0"/>
              <a:t>Recover from injuries. After an injury, athletes may need help tolerating pain, adhering to their physical therapy regimens, or adjusting to being sidelined. </a:t>
            </a:r>
          </a:p>
          <a:p>
            <a:r>
              <a:rPr lang="en-US" dirty="0"/>
              <a:t>Keep up an exercise program. Even those who want to exercise regularly may find themselves unable to fulfill their goal. Sport psychologists can help these individuals increase their motivation and tackle any related concerns.</a:t>
            </a:r>
          </a:p>
          <a:p>
            <a:r>
              <a:rPr lang="en-US" dirty="0"/>
              <a:t>Enjoy sports. Sports organizations for young people may hire a sport psychologist to educate coaches about how to help kids enjoy sports and how to promote healthy self-esteem in participants.</a:t>
            </a:r>
          </a:p>
        </p:txBody>
      </p:sp>
    </p:spTree>
    <p:extLst>
      <p:ext uri="{BB962C8B-B14F-4D97-AF65-F5344CB8AC3E}">
        <p14:creationId xmlns:p14="http://schemas.microsoft.com/office/powerpoint/2010/main" val="186374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64CE-C425-4A57-AD82-2F13B7318D2E}"/>
              </a:ext>
            </a:extLst>
          </p:cNvPr>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US" b="1" dirty="0"/>
              <a:t>GOAL OF SPORTS PSYCHOLOGY</a:t>
            </a:r>
          </a:p>
        </p:txBody>
      </p:sp>
      <p:sp>
        <p:nvSpPr>
          <p:cNvPr id="3" name="Content Placeholder 2">
            <a:extLst>
              <a:ext uri="{FF2B5EF4-FFF2-40B4-BE49-F238E27FC236}">
                <a16:creationId xmlns:a16="http://schemas.microsoft.com/office/drawing/2014/main" id="{A59A1BA2-80FD-4D53-8885-D95E2AC5948A}"/>
              </a:ext>
            </a:extLst>
          </p:cNvPr>
          <p:cNvSpPr>
            <a:spLocks noGrp="1"/>
          </p:cNvSpPr>
          <p:nvPr>
            <p:ph idx="1"/>
          </p:nvPr>
        </p:nvSpPr>
        <p:spPr>
          <a:xfrm>
            <a:off x="457200" y="1600200"/>
            <a:ext cx="8382000" cy="5257800"/>
          </a:xfrm>
        </p:spPr>
        <p:txBody>
          <a:bodyPr>
            <a:normAutofit/>
          </a:bodyPr>
          <a:lstStyle/>
          <a:p>
            <a:r>
              <a:rPr lang="en-US" sz="2200" dirty="0"/>
              <a:t>Sports-psychology deals with developing performance, its components involve individuals and groups, the relationship between athletes and clubs/associations, as well as healthy lifestyle management, and the psychological questions of physical activities. </a:t>
            </a:r>
          </a:p>
          <a:p>
            <a:r>
              <a:rPr lang="en-US" sz="2200" dirty="0"/>
              <a:t>When opting for a sport commitment is crucial and the athletes’ interest and devotion should accompany their whole career. </a:t>
            </a:r>
          </a:p>
          <a:p>
            <a:r>
              <a:rPr lang="en-US" sz="2200" dirty="0"/>
              <a:t>Its primary aim is to help athletes achieve the best sports results and to have a long sports career. </a:t>
            </a:r>
          </a:p>
          <a:p>
            <a:r>
              <a:rPr lang="en-US" sz="2200" dirty="0"/>
              <a:t>It should be clear that coach training and teacher training would offer valid, up to date sports-psychology materials and knowledge to students. </a:t>
            </a:r>
          </a:p>
          <a:p>
            <a:r>
              <a:rPr lang="en-US" sz="2200" dirty="0"/>
              <a:t>Either it is an Olympic gold awarded athlete or motivated children their interest and commitments must be developed and evolved</a:t>
            </a:r>
          </a:p>
        </p:txBody>
      </p:sp>
    </p:spTree>
    <p:extLst>
      <p:ext uri="{BB962C8B-B14F-4D97-AF65-F5344CB8AC3E}">
        <p14:creationId xmlns:p14="http://schemas.microsoft.com/office/powerpoint/2010/main" val="1155317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726</TotalTime>
  <Words>278</Words>
  <Application>Microsoft Office PowerPoint</Application>
  <PresentationFormat>On-screen Show (4:3)</PresentationFormat>
  <Paragraphs>50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Berlin Sans FB Demi</vt:lpstr>
      <vt:lpstr>Calibri</vt:lpstr>
      <vt:lpstr>Office Theme</vt:lpstr>
      <vt:lpstr>PowerPoint Presentation</vt:lpstr>
      <vt:lpstr>PowerPoint Presentation</vt:lpstr>
      <vt:lpstr>PowerPoint Presentation</vt:lpstr>
      <vt:lpstr>TOPICS TO BE COVERED</vt:lpstr>
      <vt:lpstr>PSYCHOLOGY </vt:lpstr>
      <vt:lpstr>PowerPoint Presentation</vt:lpstr>
      <vt:lpstr>PowerPoint Presentation</vt:lpstr>
      <vt:lpstr>SPORTS PSYCHOLOGY</vt:lpstr>
      <vt:lpstr>PowerPoint Presentation</vt:lpstr>
      <vt:lpstr>IMPORTANCE OF SPORTS PSYCHOLOGY</vt:lpstr>
      <vt:lpstr>PowerPoint Presentation</vt:lpstr>
      <vt:lpstr>GOAL OF SPORTS PSYCHOLOGY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100</cp:revision>
  <dcterms:created xsi:type="dcterms:W3CDTF">2022-07-21T00:29:04Z</dcterms:created>
  <dcterms:modified xsi:type="dcterms:W3CDTF">2022-07-28T13:23:14Z</dcterms:modified>
</cp:coreProperties>
</file>